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6" r:id="rId16"/>
    <p:sldId id="688" r:id="rId17"/>
    <p:sldId id="689" r:id="rId18"/>
    <p:sldId id="687" r:id="rId19"/>
    <p:sldId id="690" r:id="rId20"/>
    <p:sldId id="691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1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2" r:id="rId63"/>
    <p:sldId id="733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58" r:id="rId89"/>
    <p:sldId id="759" r:id="rId90"/>
    <p:sldId id="760" r:id="rId91"/>
    <p:sldId id="761" r:id="rId92"/>
    <p:sldId id="762" r:id="rId93"/>
    <p:sldId id="763" r:id="rId94"/>
    <p:sldId id="764" r:id="rId95"/>
    <p:sldId id="772" r:id="rId96"/>
  </p:sldIdLst>
  <p:sldSz cx="138176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43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6EAA"/>
    <a:srgbClr val="FF9FEA"/>
    <a:srgbClr val="936FB1"/>
    <a:srgbClr val="FF820F"/>
    <a:srgbClr val="9B5FD7"/>
    <a:srgbClr val="0066FF"/>
    <a:srgbClr val="19C9DE"/>
    <a:srgbClr val="7C58B2"/>
    <a:srgbClr val="8763BD"/>
    <a:srgbClr val="E5DD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2" autoAdjust="0"/>
    <p:restoredTop sz="99574" autoAdjust="0"/>
  </p:normalViewPr>
  <p:slideViewPr>
    <p:cSldViewPr snapToGrid="0" snapToObjects="1">
      <p:cViewPr varScale="1">
        <p:scale>
          <a:sx n="99" d="100"/>
          <a:sy n="99" d="100"/>
        </p:scale>
        <p:origin x="72" y="84"/>
      </p:cViewPr>
      <p:guideLst>
        <p:guide orient="horz" pos="2448"/>
        <p:guide pos="43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2628C-E517-4E38-A4BA-D826329068A3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7A054-7426-481E-8D67-1F1843A6F3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879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165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6320" y="2414490"/>
            <a:ext cx="11744960" cy="166602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72640" y="4404360"/>
            <a:ext cx="967232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16056" y="456995"/>
            <a:ext cx="2641176" cy="97262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7729" y="456995"/>
            <a:ext cx="7698035" cy="97262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495" y="4994493"/>
            <a:ext cx="11744960" cy="154368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495" y="3294275"/>
            <a:ext cx="11744960" cy="1700212"/>
          </a:xfrm>
        </p:spPr>
        <p:txBody>
          <a:bodyPr anchor="b"/>
          <a:lstStyle>
            <a:lvl1pPr marL="0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1pPr>
            <a:lvl2pPr marL="60964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89" indent="0">
              <a:buNone/>
              <a:defRPr sz="2134">
                <a:solidFill>
                  <a:schemeClr val="tx1">
                    <a:tint val="75000"/>
                  </a:schemeClr>
                </a:solidFill>
              </a:defRPr>
            </a:lvl3pPr>
            <a:lvl4pPr marL="182893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5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822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866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511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71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732" y="2659175"/>
            <a:ext cx="5169605" cy="752411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6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7630" y="2659175"/>
            <a:ext cx="5169607" cy="752411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6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880" y="311256"/>
            <a:ext cx="1243584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0880" y="1739795"/>
            <a:ext cx="6105173" cy="72506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44" indent="0">
              <a:buNone/>
              <a:defRPr sz="2666" b="1"/>
            </a:lvl2pPr>
            <a:lvl3pPr marL="1219289" indent="0">
              <a:buNone/>
              <a:defRPr sz="2400" b="1"/>
            </a:lvl3pPr>
            <a:lvl4pPr marL="1828934" indent="0">
              <a:buNone/>
              <a:defRPr sz="2134" b="1"/>
            </a:lvl4pPr>
            <a:lvl5pPr marL="2438578" indent="0">
              <a:buNone/>
              <a:defRPr sz="2134" b="1"/>
            </a:lvl5pPr>
            <a:lvl6pPr marL="3048221" indent="0">
              <a:buNone/>
              <a:defRPr sz="2134" b="1"/>
            </a:lvl6pPr>
            <a:lvl7pPr marL="3657866" indent="0">
              <a:buNone/>
              <a:defRPr sz="2134" b="1"/>
            </a:lvl7pPr>
            <a:lvl8pPr marL="4267511" indent="0">
              <a:buNone/>
              <a:defRPr sz="2134" b="1"/>
            </a:lvl8pPr>
            <a:lvl9pPr marL="4877154" indent="0">
              <a:buNone/>
              <a:defRPr sz="21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0880" y="2464859"/>
            <a:ext cx="6105173" cy="4478126"/>
          </a:xfrm>
        </p:spPr>
        <p:txBody>
          <a:bodyPr/>
          <a:lstStyle>
            <a:lvl1pPr>
              <a:defRPr sz="3200"/>
            </a:lvl1pPr>
            <a:lvl2pPr>
              <a:defRPr sz="2666"/>
            </a:lvl2pPr>
            <a:lvl3pPr>
              <a:defRPr sz="2400"/>
            </a:lvl3pPr>
            <a:lvl4pPr>
              <a:defRPr sz="2134"/>
            </a:lvl4pPr>
            <a:lvl5pPr>
              <a:defRPr sz="2134"/>
            </a:lvl5pPr>
            <a:lvl6pPr>
              <a:defRPr sz="2134"/>
            </a:lvl6pPr>
            <a:lvl7pPr>
              <a:defRPr sz="2134"/>
            </a:lvl7pPr>
            <a:lvl8pPr>
              <a:defRPr sz="2134"/>
            </a:lvl8pPr>
            <a:lvl9pPr>
              <a:defRPr sz="2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019155" y="1739795"/>
            <a:ext cx="6107572" cy="72506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44" indent="0">
              <a:buNone/>
              <a:defRPr sz="2666" b="1"/>
            </a:lvl2pPr>
            <a:lvl3pPr marL="1219289" indent="0">
              <a:buNone/>
              <a:defRPr sz="2400" b="1"/>
            </a:lvl3pPr>
            <a:lvl4pPr marL="1828934" indent="0">
              <a:buNone/>
              <a:defRPr sz="2134" b="1"/>
            </a:lvl4pPr>
            <a:lvl5pPr marL="2438578" indent="0">
              <a:buNone/>
              <a:defRPr sz="2134" b="1"/>
            </a:lvl5pPr>
            <a:lvl6pPr marL="3048221" indent="0">
              <a:buNone/>
              <a:defRPr sz="2134" b="1"/>
            </a:lvl6pPr>
            <a:lvl7pPr marL="3657866" indent="0">
              <a:buNone/>
              <a:defRPr sz="2134" b="1"/>
            </a:lvl7pPr>
            <a:lvl8pPr marL="4267511" indent="0">
              <a:buNone/>
              <a:defRPr sz="2134" b="1"/>
            </a:lvl8pPr>
            <a:lvl9pPr marL="4877154" indent="0">
              <a:buNone/>
              <a:defRPr sz="21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019155" y="2464859"/>
            <a:ext cx="6107572" cy="4478126"/>
          </a:xfrm>
        </p:spPr>
        <p:txBody>
          <a:bodyPr/>
          <a:lstStyle>
            <a:lvl1pPr>
              <a:defRPr sz="3200"/>
            </a:lvl1pPr>
            <a:lvl2pPr>
              <a:defRPr sz="2666"/>
            </a:lvl2pPr>
            <a:lvl3pPr>
              <a:defRPr sz="2400"/>
            </a:lvl3pPr>
            <a:lvl4pPr>
              <a:defRPr sz="2134"/>
            </a:lvl4pPr>
            <a:lvl5pPr>
              <a:defRPr sz="2134"/>
            </a:lvl5pPr>
            <a:lvl6pPr>
              <a:defRPr sz="2134"/>
            </a:lvl6pPr>
            <a:lvl7pPr>
              <a:defRPr sz="2134"/>
            </a:lvl7pPr>
            <a:lvl8pPr>
              <a:defRPr sz="2134"/>
            </a:lvl8pPr>
            <a:lvl9pPr>
              <a:defRPr sz="2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883" y="309456"/>
            <a:ext cx="4545895" cy="1316990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2296" y="309457"/>
            <a:ext cx="7724424" cy="6633528"/>
          </a:xfrm>
        </p:spPr>
        <p:txBody>
          <a:bodyPr/>
          <a:lstStyle>
            <a:lvl1pPr>
              <a:defRPr sz="4266"/>
            </a:lvl1pPr>
            <a:lvl2pPr>
              <a:defRPr sz="3733"/>
            </a:lvl2pPr>
            <a:lvl3pPr>
              <a:defRPr sz="3200"/>
            </a:lvl3pPr>
            <a:lvl4pPr>
              <a:defRPr sz="2666"/>
            </a:lvl4pPr>
            <a:lvl5pPr>
              <a:defRPr sz="2666"/>
            </a:lvl5pPr>
            <a:lvl6pPr>
              <a:defRPr sz="2666"/>
            </a:lvl6pPr>
            <a:lvl7pPr>
              <a:defRPr sz="2666"/>
            </a:lvl7pPr>
            <a:lvl8pPr>
              <a:defRPr sz="2666"/>
            </a:lvl8pPr>
            <a:lvl9pPr>
              <a:defRPr sz="266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0883" y="1626447"/>
            <a:ext cx="4545895" cy="5316538"/>
          </a:xfrm>
        </p:spPr>
        <p:txBody>
          <a:bodyPr/>
          <a:lstStyle>
            <a:lvl1pPr marL="0" indent="0">
              <a:buNone/>
              <a:defRPr sz="1867"/>
            </a:lvl1pPr>
            <a:lvl2pPr marL="609644" indent="0">
              <a:buNone/>
              <a:defRPr sz="1600"/>
            </a:lvl2pPr>
            <a:lvl3pPr marL="1219289" indent="0">
              <a:buNone/>
              <a:defRPr sz="1333"/>
            </a:lvl3pPr>
            <a:lvl4pPr marL="1828934" indent="0">
              <a:buNone/>
              <a:defRPr sz="1200"/>
            </a:lvl4pPr>
            <a:lvl5pPr marL="2438578" indent="0">
              <a:buNone/>
              <a:defRPr sz="1200"/>
            </a:lvl5pPr>
            <a:lvl6pPr marL="3048221" indent="0">
              <a:buNone/>
              <a:defRPr sz="1200"/>
            </a:lvl6pPr>
            <a:lvl7pPr marL="3657866" indent="0">
              <a:buNone/>
              <a:defRPr sz="1200"/>
            </a:lvl7pPr>
            <a:lvl8pPr marL="4267511" indent="0">
              <a:buNone/>
              <a:defRPr sz="1200"/>
            </a:lvl8pPr>
            <a:lvl9pPr marL="487715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8347" y="5440686"/>
            <a:ext cx="8290560" cy="642303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08347" y="694479"/>
            <a:ext cx="8290560" cy="4663440"/>
          </a:xfrm>
        </p:spPr>
        <p:txBody>
          <a:bodyPr/>
          <a:lstStyle>
            <a:lvl1pPr marL="0" indent="0">
              <a:buNone/>
              <a:defRPr sz="4266"/>
            </a:lvl1pPr>
            <a:lvl2pPr marL="609644" indent="0">
              <a:buNone/>
              <a:defRPr sz="3733"/>
            </a:lvl2pPr>
            <a:lvl3pPr marL="1219289" indent="0">
              <a:buNone/>
              <a:defRPr sz="3200"/>
            </a:lvl3pPr>
            <a:lvl4pPr marL="1828934" indent="0">
              <a:buNone/>
              <a:defRPr sz="2666"/>
            </a:lvl4pPr>
            <a:lvl5pPr marL="2438578" indent="0">
              <a:buNone/>
              <a:defRPr sz="2666"/>
            </a:lvl5pPr>
            <a:lvl6pPr marL="3048221" indent="0">
              <a:buNone/>
              <a:defRPr sz="2666"/>
            </a:lvl6pPr>
            <a:lvl7pPr marL="3657866" indent="0">
              <a:buNone/>
              <a:defRPr sz="2666"/>
            </a:lvl7pPr>
            <a:lvl8pPr marL="4267511" indent="0">
              <a:buNone/>
              <a:defRPr sz="2666"/>
            </a:lvl8pPr>
            <a:lvl9pPr marL="4877154" indent="0">
              <a:buNone/>
              <a:defRPr sz="2666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08347" y="6082989"/>
            <a:ext cx="8290560" cy="912177"/>
          </a:xfrm>
        </p:spPr>
        <p:txBody>
          <a:bodyPr/>
          <a:lstStyle>
            <a:lvl1pPr marL="0" indent="0">
              <a:buNone/>
              <a:defRPr sz="1867"/>
            </a:lvl1pPr>
            <a:lvl2pPr marL="609644" indent="0">
              <a:buNone/>
              <a:defRPr sz="1600"/>
            </a:lvl2pPr>
            <a:lvl3pPr marL="1219289" indent="0">
              <a:buNone/>
              <a:defRPr sz="1333"/>
            </a:lvl3pPr>
            <a:lvl4pPr marL="1828934" indent="0">
              <a:buNone/>
              <a:defRPr sz="1200"/>
            </a:lvl4pPr>
            <a:lvl5pPr marL="2438578" indent="0">
              <a:buNone/>
              <a:defRPr sz="1200"/>
            </a:lvl5pPr>
            <a:lvl6pPr marL="3048221" indent="0">
              <a:buNone/>
              <a:defRPr sz="1200"/>
            </a:lvl6pPr>
            <a:lvl7pPr marL="3657866" indent="0">
              <a:buNone/>
              <a:defRPr sz="1200"/>
            </a:lvl7pPr>
            <a:lvl8pPr marL="4267511" indent="0">
              <a:buNone/>
              <a:defRPr sz="1200"/>
            </a:lvl8pPr>
            <a:lvl9pPr marL="487715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0880" y="311256"/>
            <a:ext cx="1243584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0880" y="1813569"/>
            <a:ext cx="12435840" cy="512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0881" y="7203871"/>
            <a:ext cx="3224107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4/17/2021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21016" y="7203871"/>
            <a:ext cx="4375573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2613" y="7203871"/>
            <a:ext cx="3224107" cy="4138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09644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32" indent="-457232" algn="l" defTabSz="609644" rtl="0" eaLnBrk="1" latinLnBrk="0" hangingPunct="1">
        <a:spcBef>
          <a:spcPct val="20000"/>
        </a:spcBef>
        <a:buFont typeface="Arial"/>
        <a:buChar char="•"/>
        <a:defRPr sz="4266" kern="1200">
          <a:solidFill>
            <a:schemeClr val="tx1"/>
          </a:solidFill>
          <a:latin typeface="+mn-lt"/>
          <a:ea typeface="+mn-ea"/>
          <a:cs typeface="+mn-cs"/>
        </a:defRPr>
      </a:lvl1pPr>
      <a:lvl2pPr marL="990672" indent="-381029" algn="l" defTabSz="60964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4112" indent="-304823" algn="l" defTabSz="60964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756" indent="-304823" algn="l" defTabSz="609644" rtl="0" eaLnBrk="1" latinLnBrk="0" hangingPunct="1">
        <a:spcBef>
          <a:spcPct val="20000"/>
        </a:spcBef>
        <a:buFont typeface="Arial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399" indent="-304823" algn="l" defTabSz="609644" rtl="0" eaLnBrk="1" latinLnBrk="0" hangingPunct="1">
        <a:spcBef>
          <a:spcPct val="20000"/>
        </a:spcBef>
        <a:buFont typeface="Arial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3043" indent="-304823" algn="l" defTabSz="609644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688" indent="-304823" algn="l" defTabSz="609644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2333" indent="-304823" algn="l" defTabSz="609644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977" indent="-304823" algn="l" defTabSz="609644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44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89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934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578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221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866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511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154" algn="l" defTabSz="6096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487179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62181</TotalTime>
  <Words>92</Words>
  <Application>Microsoft Office PowerPoint</Application>
  <PresentationFormat>Custom</PresentationFormat>
  <Paragraphs>92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B. Amely</cp:lastModifiedBy>
  <cp:revision>285</cp:revision>
  <cp:lastPrinted>2016-01-18T22:32:49Z</cp:lastPrinted>
  <dcterms:created xsi:type="dcterms:W3CDTF">2016-01-18T20:00:00Z</dcterms:created>
  <dcterms:modified xsi:type="dcterms:W3CDTF">2021-04-17T19:54:54Z</dcterms:modified>
</cp:coreProperties>
</file>